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3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04/12/2017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Success?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936104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LO: To </a:t>
            </a:r>
            <a:r>
              <a:rPr lang="en-GB" dirty="0" smtClean="0">
                <a:solidFill>
                  <a:schemeClr val="tx1"/>
                </a:solidFill>
              </a:rPr>
              <a:t>review our </a:t>
            </a:r>
            <a:r>
              <a:rPr lang="en-GB" dirty="0" smtClean="0">
                <a:solidFill>
                  <a:schemeClr val="tx1"/>
                </a:solidFill>
              </a:rPr>
              <a:t>own fantasy life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361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en-GB" dirty="0" smtClean="0"/>
              <a:t>Review your fantasy life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4618856" cy="384929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Consider: </a:t>
            </a:r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Does it reflect your own priorities? (look at your formula for success)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Will it be balanced?  Is it all work?  All play?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Is it realistic?  Do you have enough time to achieve all these things? </a:t>
            </a:r>
          </a:p>
          <a:p>
            <a:endParaRPr lang="en-GB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15" t="22917" r="25994" b="13487"/>
          <a:stretch/>
        </p:blipFill>
        <p:spPr bwMode="auto">
          <a:xfrm>
            <a:off x="5580112" y="1988840"/>
            <a:ext cx="3139435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8516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en-GB" dirty="0" smtClean="0"/>
              <a:t>Creat</a:t>
            </a:r>
            <a:r>
              <a:rPr lang="en-GB" dirty="0" smtClean="0"/>
              <a:t>e your </a:t>
            </a:r>
            <a:r>
              <a:rPr lang="en-GB" b="1" dirty="0" smtClean="0"/>
              <a:t>updated </a:t>
            </a:r>
            <a:r>
              <a:rPr lang="en-GB" dirty="0" smtClean="0"/>
              <a:t>fantasy life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4618856" cy="3849291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Colour code it for: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Career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Education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Family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Personal / Social Life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Other e.g. travel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15" t="22917" r="25994" b="13487"/>
          <a:stretch/>
        </p:blipFill>
        <p:spPr bwMode="auto">
          <a:xfrm>
            <a:off x="5580112" y="1988840"/>
            <a:ext cx="3139435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9113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/>
              <a:t>SHARE YOUR FANTASY LIVES: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Particularly focus on what you changed and why….</a:t>
            </a:r>
            <a:endParaRPr lang="en-GB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u="sng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u="sng" dirty="0" smtClean="0">
                <a:solidFill>
                  <a:schemeClr val="tx1"/>
                </a:solidFill>
              </a:rPr>
              <a:t>Remember </a:t>
            </a:r>
            <a:r>
              <a:rPr lang="en-GB" u="sng" dirty="0" smtClean="0">
                <a:solidFill>
                  <a:schemeClr val="tx1"/>
                </a:solidFill>
              </a:rPr>
              <a:t>to: </a:t>
            </a:r>
          </a:p>
          <a:p>
            <a:pPr marL="0" indent="0">
              <a:buNone/>
            </a:pPr>
            <a:endParaRPr lang="en-GB" u="sng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Listen respectfully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Take people’s dreams seriously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Don’t make personal comments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182119"/>
      </p:ext>
    </p:extLst>
  </p:cSld>
  <p:clrMapOvr>
    <a:masterClrMapping/>
  </p:clrMapOvr>
</p:sld>
</file>

<file path=ppt/theme/theme1.xml><?xml version="1.0" encoding="utf-8"?>
<a:theme xmlns:a="http://schemas.openxmlformats.org/drawingml/2006/main" name="Stepping Sto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</Template>
  <TotalTime>24</TotalTime>
  <Words>109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Stepping Stones</vt:lpstr>
      <vt:lpstr>What is Success? </vt:lpstr>
      <vt:lpstr>Review your fantasy life </vt:lpstr>
      <vt:lpstr>Create your updated fantasy life </vt:lpstr>
      <vt:lpstr>SHARE YOUR FANTASY LIVES: 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would you invite over to your house?  A: A street cleaner B: A judge C: A teacher</dc:title>
  <dc:creator>Ms K. Mitchell</dc:creator>
  <cp:lastModifiedBy>Ms K. Mitchell</cp:lastModifiedBy>
  <cp:revision>6</cp:revision>
  <dcterms:created xsi:type="dcterms:W3CDTF">2017-01-20T10:28:53Z</dcterms:created>
  <dcterms:modified xsi:type="dcterms:W3CDTF">2017-12-04T14:33:16Z</dcterms:modified>
</cp:coreProperties>
</file>